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BD5F-C8E5-4892-999D-AB16073F02D5}" type="datetimeFigureOut">
              <a:rPr lang="es-ES_tradnl" smtClean="0"/>
              <a:pPr/>
              <a:t>28/02/2014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23CF-43AC-4DCA-9032-34A7147C0C0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BD5F-C8E5-4892-999D-AB16073F02D5}" type="datetimeFigureOut">
              <a:rPr lang="es-ES_tradnl" smtClean="0"/>
              <a:pPr/>
              <a:t>28/02/2014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23CF-43AC-4DCA-9032-34A7147C0C0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BD5F-C8E5-4892-999D-AB16073F02D5}" type="datetimeFigureOut">
              <a:rPr lang="es-ES_tradnl" smtClean="0"/>
              <a:pPr/>
              <a:t>28/02/2014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23CF-43AC-4DCA-9032-34A7147C0C0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BD5F-C8E5-4892-999D-AB16073F02D5}" type="datetimeFigureOut">
              <a:rPr lang="es-ES_tradnl" smtClean="0"/>
              <a:pPr/>
              <a:t>28/02/2014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23CF-43AC-4DCA-9032-34A7147C0C0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BD5F-C8E5-4892-999D-AB16073F02D5}" type="datetimeFigureOut">
              <a:rPr lang="es-ES_tradnl" smtClean="0"/>
              <a:pPr/>
              <a:t>28/02/2014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23CF-43AC-4DCA-9032-34A7147C0C0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BD5F-C8E5-4892-999D-AB16073F02D5}" type="datetimeFigureOut">
              <a:rPr lang="es-ES_tradnl" smtClean="0"/>
              <a:pPr/>
              <a:t>28/02/2014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23CF-43AC-4DCA-9032-34A7147C0C0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BD5F-C8E5-4892-999D-AB16073F02D5}" type="datetimeFigureOut">
              <a:rPr lang="es-ES_tradnl" smtClean="0"/>
              <a:pPr/>
              <a:t>28/02/2014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23CF-43AC-4DCA-9032-34A7147C0C0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BD5F-C8E5-4892-999D-AB16073F02D5}" type="datetimeFigureOut">
              <a:rPr lang="es-ES_tradnl" smtClean="0"/>
              <a:pPr/>
              <a:t>28/02/2014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23CF-43AC-4DCA-9032-34A7147C0C0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BD5F-C8E5-4892-999D-AB16073F02D5}" type="datetimeFigureOut">
              <a:rPr lang="es-ES_tradnl" smtClean="0"/>
              <a:pPr/>
              <a:t>28/02/2014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23CF-43AC-4DCA-9032-34A7147C0C0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BD5F-C8E5-4892-999D-AB16073F02D5}" type="datetimeFigureOut">
              <a:rPr lang="es-ES_tradnl" smtClean="0"/>
              <a:pPr/>
              <a:t>28/02/2014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23CF-43AC-4DCA-9032-34A7147C0C0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BD5F-C8E5-4892-999D-AB16073F02D5}" type="datetimeFigureOut">
              <a:rPr lang="es-ES_tradnl" smtClean="0"/>
              <a:pPr/>
              <a:t>28/02/2014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8623CF-43AC-4DCA-9032-34A7147C0C02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4DBD5F-C8E5-4892-999D-AB16073F02D5}" type="datetimeFigureOut">
              <a:rPr lang="es-ES_tradnl" smtClean="0"/>
              <a:pPr/>
              <a:t>28/02/2014</a:t>
            </a:fld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8623CF-43AC-4DCA-9032-34A7147C0C02}" type="slidenum">
              <a:rPr lang="es-ES_tradnl" smtClean="0"/>
              <a:pPr/>
              <a:t>‹Nº›</a:t>
            </a:fld>
            <a:endParaRPr lang="es-ES_tradn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700807"/>
          </a:xfrm>
        </p:spPr>
        <p:txBody>
          <a:bodyPr/>
          <a:lstStyle/>
          <a:p>
            <a:r>
              <a:rPr lang="es-ES_tradnl" dirty="0" smtClean="0"/>
              <a:t>REPETIDOR WIFI 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7416824" cy="4799384"/>
          </a:xfrm>
        </p:spPr>
        <p:txBody>
          <a:bodyPr>
            <a:normAutofit/>
          </a:bodyPr>
          <a:lstStyle/>
          <a:p>
            <a:r>
              <a:rPr lang="es-ES_tradnl" b="1" smtClean="0">
                <a:solidFill>
                  <a:schemeClr val="tx1"/>
                </a:solidFill>
              </a:rPr>
              <a:t>IGNACIO LOPEZ MARTI PCPI</a:t>
            </a:r>
            <a:endParaRPr lang="es-ES_tradnl" b="1" dirty="0" smtClean="0">
              <a:solidFill>
                <a:schemeClr val="tx1"/>
              </a:solidFill>
            </a:endParaRPr>
          </a:p>
          <a:p>
            <a:endParaRPr lang="es-ES_tradnl" b="1" dirty="0" smtClean="0"/>
          </a:p>
          <a:p>
            <a:r>
              <a:rPr lang="es-ES_tradnl" b="1" dirty="0" smtClean="0">
                <a:solidFill>
                  <a:schemeClr val="tx1"/>
                </a:solidFill>
              </a:rPr>
              <a:t>Un </a:t>
            </a:r>
            <a:r>
              <a:rPr lang="es-ES_tradnl" b="1" dirty="0">
                <a:solidFill>
                  <a:schemeClr val="tx1"/>
                </a:solidFill>
              </a:rPr>
              <a:t>repetidor </a:t>
            </a:r>
            <a:r>
              <a:rPr lang="es-ES_tradnl" b="1" dirty="0" err="1">
                <a:solidFill>
                  <a:schemeClr val="tx1"/>
                </a:solidFill>
              </a:rPr>
              <a:t>Wi</a:t>
            </a:r>
            <a:r>
              <a:rPr lang="es-ES_tradnl" b="1" dirty="0">
                <a:solidFill>
                  <a:schemeClr val="tx1"/>
                </a:solidFill>
              </a:rPr>
              <a:t>-Fi es </a:t>
            </a:r>
            <a:r>
              <a:rPr lang="es-ES_tradnl" b="1" dirty="0" smtClean="0">
                <a:solidFill>
                  <a:schemeClr val="tx1"/>
                </a:solidFill>
              </a:rPr>
              <a:t>también </a:t>
            </a:r>
            <a:r>
              <a:rPr lang="es-ES_tradnl" b="1" dirty="0">
                <a:solidFill>
                  <a:schemeClr val="tx1"/>
                </a:solidFill>
              </a:rPr>
              <a:t>conocido como un extensor de alcance </a:t>
            </a:r>
            <a:r>
              <a:rPr lang="es-ES_tradnl" b="1" dirty="0" smtClean="0">
                <a:solidFill>
                  <a:schemeClr val="tx1"/>
                </a:solidFill>
              </a:rPr>
              <a:t>inalámbrico. </a:t>
            </a:r>
            <a:r>
              <a:rPr lang="es-ES_tradnl" b="1" dirty="0">
                <a:solidFill>
                  <a:schemeClr val="tx1"/>
                </a:solidFill>
              </a:rPr>
              <a:t>Se trata de una </a:t>
            </a:r>
            <a:r>
              <a:rPr lang="es-ES_tradnl" b="1" dirty="0" smtClean="0">
                <a:solidFill>
                  <a:schemeClr val="tx1"/>
                </a:solidFill>
              </a:rPr>
              <a:t>estación </a:t>
            </a:r>
            <a:r>
              <a:rPr lang="es-ES_tradnl" b="1" dirty="0">
                <a:solidFill>
                  <a:schemeClr val="tx1"/>
                </a:solidFill>
              </a:rPr>
              <a:t>de </a:t>
            </a:r>
            <a:r>
              <a:rPr lang="es-ES_tradnl" b="1" dirty="0" smtClean="0">
                <a:solidFill>
                  <a:schemeClr val="tx1"/>
                </a:solidFill>
              </a:rPr>
              <a:t>retransmisión </a:t>
            </a:r>
            <a:r>
              <a:rPr lang="es-ES_tradnl" b="1" dirty="0">
                <a:solidFill>
                  <a:schemeClr val="tx1"/>
                </a:solidFill>
              </a:rPr>
              <a:t>que repite todas las señales </a:t>
            </a:r>
            <a:r>
              <a:rPr lang="es-ES_tradnl" b="1" dirty="0" smtClean="0">
                <a:solidFill>
                  <a:schemeClr val="tx1"/>
                </a:solidFill>
              </a:rPr>
              <a:t>recibida </a:t>
            </a:r>
            <a:r>
              <a:rPr lang="es-ES_tradnl" b="1" dirty="0">
                <a:solidFill>
                  <a:schemeClr val="tx1"/>
                </a:solidFill>
              </a:rPr>
              <a:t>desde el enrutador </a:t>
            </a:r>
            <a:r>
              <a:rPr lang="es-ES_tradnl" b="1" dirty="0" smtClean="0">
                <a:solidFill>
                  <a:schemeClr val="tx1"/>
                </a:solidFill>
              </a:rPr>
              <a:t>inalámbrico</a:t>
            </a:r>
          </a:p>
          <a:p>
            <a:r>
              <a:rPr lang="es-ES_tradnl" b="1" dirty="0" smtClean="0">
                <a:solidFill>
                  <a:schemeClr val="tx1"/>
                </a:solidFill>
              </a:rPr>
              <a:t>PRECIO: 37,71</a:t>
            </a:r>
          </a:p>
          <a:p>
            <a:r>
              <a:rPr lang="es-ES_tradnl" b="1" dirty="0" smtClean="0">
                <a:solidFill>
                  <a:schemeClr val="tx1"/>
                </a:solidFill>
              </a:rPr>
              <a:t> </a:t>
            </a:r>
            <a:endParaRPr lang="es-ES_tradnl" b="1" dirty="0">
              <a:solidFill>
                <a:schemeClr val="tx1"/>
              </a:solidFill>
            </a:endParaRPr>
          </a:p>
        </p:txBody>
      </p:sp>
      <p:pic>
        <p:nvPicPr>
          <p:cNvPr id="4" name="3 Imagen" descr="evmogh13484572707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437112"/>
            <a:ext cx="3086472" cy="1934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ROUTER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Un </a:t>
            </a:r>
            <a:r>
              <a:rPr lang="es-ES_tradnl" dirty="0" err="1"/>
              <a:t>router</a:t>
            </a:r>
            <a:r>
              <a:rPr lang="es-ES_tradnl" dirty="0"/>
              <a:t> es un dispositivo de red que permite el enrutamiento de paquetes entre redes independientes. Este enrutamiento se realiza de acuerdo a un conjunto de reglas que </a:t>
            </a:r>
            <a:r>
              <a:rPr lang="es-ES_tradnl" dirty="0" smtClean="0"/>
              <a:t>forman </a:t>
            </a:r>
            <a:r>
              <a:rPr lang="es-ES_tradnl" dirty="0"/>
              <a:t>la tabla de enrutamiento. </a:t>
            </a:r>
          </a:p>
          <a:p>
            <a:pPr>
              <a:buNone/>
            </a:pPr>
            <a:r>
              <a:rPr lang="es-ES_tradnl" dirty="0" smtClean="0"/>
              <a:t>       PRECIO : 34,90</a:t>
            </a:r>
          </a:p>
          <a:p>
            <a:pPr>
              <a:buNone/>
            </a:pPr>
            <a:r>
              <a:rPr lang="es-ES_tradnl" dirty="0" smtClean="0"/>
              <a:t> 3 CONEXIONES WIFI </a:t>
            </a:r>
          </a:p>
          <a:p>
            <a:pPr>
              <a:buNone/>
            </a:pPr>
            <a:endParaRPr lang="es-ES_tradnl" dirty="0" smtClean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221088"/>
            <a:ext cx="2390775" cy="191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SWITCH 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Un conmutador o </a:t>
            </a:r>
            <a:r>
              <a:rPr lang="es-ES_tradnl" dirty="0" err="1" smtClean="0"/>
              <a:t>switch</a:t>
            </a:r>
            <a:r>
              <a:rPr lang="es-ES_tradnl" dirty="0" smtClean="0"/>
              <a:t> es un dispositivo digital lógico de interconexión de equipos que opera en la capa de enlace de datos del modelo OSI. Su función es interconectar dos o mas segmentos de red, de manera similar a los puentes de red, pasando datos de un segmento a otro de acuerdo con la dirección MAC de destino de las tramas en la red</a:t>
            </a:r>
            <a:endParaRPr lang="es-ES_tradnl" dirty="0"/>
          </a:p>
        </p:txBody>
      </p:sp>
      <p:pic>
        <p:nvPicPr>
          <p:cNvPr id="4" name="3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797152"/>
            <a:ext cx="2781300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MODEM 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Modem (del inglesa modem, acrónimo de modulador demodulador  módems) es el dispositivo que convierte las señales digitales en analógicas (modulación) y viceversa (demodulación), permitiendo la comunicación entre computadoras a través de la línea telefónica o del cable modem.</a:t>
            </a:r>
          </a:p>
          <a:p>
            <a:r>
              <a:rPr lang="es-ES_tradnl" dirty="0" smtClean="0"/>
              <a:t>PRECIO:48,99</a:t>
            </a:r>
          </a:p>
          <a:p>
            <a:pPr>
              <a:buNone/>
            </a:pPr>
            <a:endParaRPr lang="es-ES_tradnl" dirty="0"/>
          </a:p>
        </p:txBody>
      </p:sp>
      <p:pic>
        <p:nvPicPr>
          <p:cNvPr id="4" name="3 Imagen" descr="onyx3gc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077072"/>
            <a:ext cx="2524125" cy="2524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CABLE UTP 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UTP, acrónimo inglés de </a:t>
            </a:r>
            <a:r>
              <a:rPr lang="es-ES_tradnl" dirty="0" err="1" smtClean="0"/>
              <a:t>Unshielded</a:t>
            </a:r>
            <a:r>
              <a:rPr lang="es-ES_tradnl" dirty="0" smtClean="0"/>
              <a:t> </a:t>
            </a:r>
            <a:r>
              <a:rPr lang="es-ES_tradnl" dirty="0" err="1" smtClean="0"/>
              <a:t>Twister</a:t>
            </a:r>
            <a:r>
              <a:rPr lang="es-ES_tradnl" dirty="0" smtClean="0"/>
              <a:t> </a:t>
            </a:r>
            <a:r>
              <a:rPr lang="es-ES_tradnl" dirty="0" err="1" smtClean="0"/>
              <a:t>Pair</a:t>
            </a:r>
            <a:r>
              <a:rPr lang="es-ES_tradnl" dirty="0" smtClean="0"/>
              <a:t>, o par trenzado sin apantallar, es un tipo de cable que se utiliza en las telecomunicaciones y redes informáticas.</a:t>
            </a:r>
          </a:p>
          <a:p>
            <a:r>
              <a:rPr lang="es-ES_tradnl" dirty="0" smtClean="0"/>
              <a:t>Se compone de un número heterogéneo de cables de cobre trenzados formando pares</a:t>
            </a:r>
          </a:p>
          <a:p>
            <a:pPr>
              <a:buNone/>
            </a:pPr>
            <a:endParaRPr lang="es-ES_tradnl" dirty="0" smtClean="0"/>
          </a:p>
        </p:txBody>
      </p:sp>
      <p:pic>
        <p:nvPicPr>
          <p:cNvPr id="4" name="3 Imagen" descr="utp-cable_-800x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293096"/>
            <a:ext cx="7278935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245</Words>
  <Application>Microsoft Office PowerPoint</Application>
  <PresentationFormat>Presentación en pantalla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REPETIDOR WIFI </vt:lpstr>
      <vt:lpstr>ROUTER</vt:lpstr>
      <vt:lpstr>SWITCH </vt:lpstr>
      <vt:lpstr>MODEM </vt:lpstr>
      <vt:lpstr>CABLE UTP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REPETIDOR WIFI </dc:title>
  <dc:creator>pqpi</dc:creator>
  <cp:lastModifiedBy>pqpi</cp:lastModifiedBy>
  <cp:revision>6</cp:revision>
  <dcterms:created xsi:type="dcterms:W3CDTF">2014-02-27T09:05:22Z</dcterms:created>
  <dcterms:modified xsi:type="dcterms:W3CDTF">2014-02-28T08:07:13Z</dcterms:modified>
</cp:coreProperties>
</file>